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C6A3AC82-AED1-4799-9301-5577419C18F2}" type="datetimeFigureOut">
              <a:rPr lang="el-GR" smtClean="0"/>
              <a:t>11/3/2023</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6337F932-77F3-4F18-89E4-CEE1F7B06B24}"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C6A3AC82-AED1-4799-9301-5577419C18F2}" type="datetimeFigureOut">
              <a:rPr lang="el-GR" smtClean="0"/>
              <a:t>11/3/2023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337F932-77F3-4F18-89E4-CEE1F7B06B2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C6A3AC82-AED1-4799-9301-5577419C18F2}" type="datetimeFigureOut">
              <a:rPr lang="el-GR" smtClean="0"/>
              <a:t>11/3/2023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337F932-77F3-4F18-89E4-CEE1F7B06B24}"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4"/>
          </p:nvPr>
        </p:nvSpPr>
        <p:spPr/>
        <p:txBody>
          <a:bodyPr rtlCol="0"/>
          <a:lstStyle/>
          <a:p>
            <a:fld id="{C6A3AC82-AED1-4799-9301-5577419C18F2}" type="datetimeFigureOut">
              <a:rPr lang="el-GR" smtClean="0"/>
              <a:t>11/3/2023</a:t>
            </a:fld>
            <a:endParaRPr lang="el-GR"/>
          </a:p>
        </p:txBody>
      </p:sp>
      <p:sp>
        <p:nvSpPr>
          <p:cNvPr id="9" name="8 - Θέση αριθμού διαφάνειας"/>
          <p:cNvSpPr>
            <a:spLocks noGrp="1"/>
          </p:cNvSpPr>
          <p:nvPr>
            <p:ph type="sldNum" sz="quarter" idx="15"/>
          </p:nvPr>
        </p:nvSpPr>
        <p:spPr/>
        <p:txBody>
          <a:bodyPr rtlCol="0"/>
          <a:lstStyle/>
          <a:p>
            <a:fld id="{6337F932-77F3-4F18-89E4-CEE1F7B06B24}" type="slidenum">
              <a:rPr lang="el-GR" smtClean="0"/>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C6A3AC82-AED1-4799-9301-5577419C18F2}" type="datetimeFigureOut">
              <a:rPr lang="el-GR" smtClean="0"/>
              <a:t>11/3/2023</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6337F932-77F3-4F18-89E4-CEE1F7B06B24}"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C6A3AC82-AED1-4799-9301-5577419C18F2}" type="datetimeFigureOut">
              <a:rPr lang="el-GR" smtClean="0"/>
              <a:t>11/3/2023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337F932-77F3-4F18-89E4-CEE1F7B06B24}" type="slidenum">
              <a:rPr lang="el-GR" smtClean="0"/>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C6A3AC82-AED1-4799-9301-5577419C18F2}" type="datetimeFigureOut">
              <a:rPr lang="el-GR" smtClean="0"/>
              <a:t>11/3/2023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337F932-77F3-4F18-89E4-CEE1F7B06B24}" type="slidenum">
              <a:rPr lang="el-GR" smtClean="0"/>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C6A3AC82-AED1-4799-9301-5577419C18F2}" type="datetimeFigureOut">
              <a:rPr lang="el-GR" smtClean="0"/>
              <a:t>11/3/2023</a:t>
            </a:fld>
            <a:endParaRPr lang="el-GR"/>
          </a:p>
        </p:txBody>
      </p:sp>
      <p:sp>
        <p:nvSpPr>
          <p:cNvPr id="7" name="6 - Θέση αριθμού διαφάνειας"/>
          <p:cNvSpPr>
            <a:spLocks noGrp="1"/>
          </p:cNvSpPr>
          <p:nvPr>
            <p:ph type="sldNum" sz="quarter" idx="11"/>
          </p:nvPr>
        </p:nvSpPr>
        <p:spPr/>
        <p:txBody>
          <a:bodyPr rtlCol="0"/>
          <a:lstStyle/>
          <a:p>
            <a:fld id="{6337F932-77F3-4F18-89E4-CEE1F7B06B24}" type="slidenum">
              <a:rPr lang="el-GR" smtClean="0"/>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6A3AC82-AED1-4799-9301-5577419C18F2}" type="datetimeFigureOut">
              <a:rPr lang="el-GR" smtClean="0"/>
              <a:t>11/3/2023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337F932-77F3-4F18-89E4-CEE1F7B06B2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1" name="20 - Θέση ημερομηνίας"/>
          <p:cNvSpPr>
            <a:spLocks noGrp="1"/>
          </p:cNvSpPr>
          <p:nvPr>
            <p:ph type="dt" sz="half" idx="14"/>
          </p:nvPr>
        </p:nvSpPr>
        <p:spPr/>
        <p:txBody>
          <a:bodyPr rtlCol="0"/>
          <a:lstStyle/>
          <a:p>
            <a:fld id="{C6A3AC82-AED1-4799-9301-5577419C18F2}" type="datetimeFigureOut">
              <a:rPr lang="el-GR" smtClean="0"/>
              <a:t>11/3/2023</a:t>
            </a:fld>
            <a:endParaRPr lang="el-GR"/>
          </a:p>
        </p:txBody>
      </p:sp>
      <p:sp>
        <p:nvSpPr>
          <p:cNvPr id="22" name="21 - Θέση αριθμού διαφάνειας"/>
          <p:cNvSpPr>
            <a:spLocks noGrp="1"/>
          </p:cNvSpPr>
          <p:nvPr>
            <p:ph type="sldNum" sz="quarter" idx="15"/>
          </p:nvPr>
        </p:nvSpPr>
        <p:spPr/>
        <p:txBody>
          <a:bodyPr rtlCol="0"/>
          <a:lstStyle/>
          <a:p>
            <a:fld id="{6337F932-77F3-4F18-89E4-CEE1F7B06B24}" type="slidenum">
              <a:rPr lang="el-GR" smtClean="0"/>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C6A3AC82-AED1-4799-9301-5577419C18F2}" type="datetimeFigureOut">
              <a:rPr lang="el-GR" smtClean="0"/>
              <a:t>11/3/2023</a:t>
            </a:fld>
            <a:endParaRPr lang="el-GR"/>
          </a:p>
        </p:txBody>
      </p:sp>
      <p:sp>
        <p:nvSpPr>
          <p:cNvPr id="18" name="17 - Θέση αριθμού διαφάνειας"/>
          <p:cNvSpPr>
            <a:spLocks noGrp="1"/>
          </p:cNvSpPr>
          <p:nvPr>
            <p:ph type="sldNum" sz="quarter" idx="11"/>
          </p:nvPr>
        </p:nvSpPr>
        <p:spPr/>
        <p:txBody>
          <a:bodyPr rtlCol="0"/>
          <a:lstStyle/>
          <a:p>
            <a:fld id="{6337F932-77F3-4F18-89E4-CEE1F7B06B24}" type="slidenum">
              <a:rPr lang="el-GR" smtClean="0"/>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6A3AC82-AED1-4799-9301-5577419C18F2}" type="datetimeFigureOut">
              <a:rPr lang="el-GR" smtClean="0"/>
              <a:t>11/3/2023</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337F932-77F3-4F18-89E4-CEE1F7B06B24}"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umano.gr/i-proelefsi-tis-agapimenis-mas-krepas/" TargetMode="External"/><Relationship Id="rId2" Type="http://schemas.openxmlformats.org/officeDocument/2006/relationships/hyperlink" Target="https://dinanikolaou.gr/i-istoria-tis-gallikis-krepa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63688" y="836712"/>
            <a:ext cx="3456384" cy="2160240"/>
          </a:xfrm>
        </p:spPr>
        <p:txBody>
          <a:bodyPr>
            <a:normAutofit/>
          </a:bodyPr>
          <a:lstStyle/>
          <a:p>
            <a:r>
              <a:rPr lang="en-US" sz="3100" b="0" dirty="0"/>
              <a:t>LA CRÊPE ET SON ORIGINE</a:t>
            </a:r>
            <a:br>
              <a:rPr lang="en-US" b="0" dirty="0"/>
            </a:br>
            <a:endParaRPr lang="el-GR" dirty="0"/>
          </a:p>
        </p:txBody>
      </p:sp>
      <p:sp>
        <p:nvSpPr>
          <p:cNvPr id="3" name="2 - Υπότιτλος"/>
          <p:cNvSpPr>
            <a:spLocks noGrp="1"/>
          </p:cNvSpPr>
          <p:nvPr>
            <p:ph type="subTitle" idx="1"/>
          </p:nvPr>
        </p:nvSpPr>
        <p:spPr/>
        <p:txBody>
          <a:bodyPr/>
          <a:lstStyle/>
          <a:p>
            <a:r>
              <a:rPr lang="fr-CA" dirty="0"/>
              <a:t>	Réalisé par: </a:t>
            </a:r>
            <a:r>
              <a:rPr lang="fr-CA" dirty="0" err="1"/>
              <a:t>Tsiakla</a:t>
            </a:r>
            <a:r>
              <a:rPr lang="fr-CA" dirty="0"/>
              <a:t> Anastasia (A5)</a:t>
            </a:r>
            <a:endParaRPr lang="el-GR" dirty="0"/>
          </a:p>
        </p:txBody>
      </p:sp>
      <p:pic>
        <p:nvPicPr>
          <p:cNvPr id="4" name="3 - Εικόνα" descr="αρχείο λήψης (3).jpg"/>
          <p:cNvPicPr>
            <a:picLocks noChangeAspect="1"/>
          </p:cNvPicPr>
          <p:nvPr/>
        </p:nvPicPr>
        <p:blipFill>
          <a:blip r:embed="rId2"/>
          <a:stretch>
            <a:fillRect/>
          </a:stretch>
        </p:blipFill>
        <p:spPr>
          <a:xfrm>
            <a:off x="5508104" y="764704"/>
            <a:ext cx="2619393" cy="3143272"/>
          </a:xfrm>
          <a:prstGeom prst="rect">
            <a:avLst/>
          </a:prstGeom>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74638"/>
            <a:ext cx="7025208" cy="490066"/>
          </a:xfrm>
        </p:spPr>
        <p:txBody>
          <a:bodyPr>
            <a:normAutofit fontScale="90000"/>
          </a:bodyPr>
          <a:lstStyle/>
          <a:p>
            <a:r>
              <a:rPr lang="fr-CA" dirty="0"/>
              <a:t>L`HISTOIRE DE LACRÊPE</a:t>
            </a:r>
            <a:endParaRPr lang="el-GR" dirty="0"/>
          </a:p>
        </p:txBody>
      </p:sp>
      <p:sp>
        <p:nvSpPr>
          <p:cNvPr id="3" name="2 - Θέση περιεχομένου"/>
          <p:cNvSpPr>
            <a:spLocks noGrp="1"/>
          </p:cNvSpPr>
          <p:nvPr>
            <p:ph sz="quarter" idx="1"/>
          </p:nvPr>
        </p:nvSpPr>
        <p:spPr>
          <a:xfrm>
            <a:off x="395536" y="1124744"/>
            <a:ext cx="7529264" cy="5349208"/>
          </a:xfrm>
        </p:spPr>
        <p:txBody>
          <a:bodyPr>
            <a:normAutofit lnSpcReduction="10000"/>
          </a:bodyPr>
          <a:lstStyle/>
          <a:p>
            <a:pPr algn="just" fontAlgn="base"/>
            <a:r>
              <a:rPr lang="fr-FR" sz="2000" dirty="0"/>
              <a:t>Selon les recherches des historiens, l`histoire de la crêpe remonte à environ 7000 avant Jésus Christ. Bien sûr, la crêpe n'avait pas la forme qu’elle a </a:t>
            </a:r>
            <a:r>
              <a:rPr lang="fr-FR" sz="2000" dirty="0" err="1"/>
              <a:t>maintenant.Il</a:t>
            </a:r>
            <a:r>
              <a:rPr lang="fr-FR" sz="2000" dirty="0"/>
              <a:t> s’agissait d’une galette assez épaisse, réalisée  avec une pâte mêlant de l’eau et diverses céréales écrasées. Une pierre plate, bien chaude, permettait la cuisson.</a:t>
            </a:r>
          </a:p>
          <a:p>
            <a:pPr algn="just" fontAlgn="base"/>
            <a:r>
              <a:rPr lang="fr-FR" sz="2000" dirty="0"/>
              <a:t>La crêpe a fait son apparition en Bretagne, vers le XIIème siècle avec la culture du sarrasin rapportée en France par les croisades en Asie.</a:t>
            </a:r>
          </a:p>
          <a:p>
            <a:pPr algn="just" fontAlgn="base"/>
            <a:r>
              <a:rPr lang="fr-FR" sz="2000" dirty="0"/>
              <a:t>La galette de sarrasin est à distinguer de la crêpe sucrée, pour laquelle on utilise de la farine de froment, du lait, des œufs, du beurre. Mais dans les deux cas, la préparation gagne en gourmandise avec sa garniture !</a:t>
            </a:r>
          </a:p>
          <a:p>
            <a:pPr algn="just" fontAlgn="base"/>
            <a:r>
              <a:rPr lang="fr-FR" sz="2000" dirty="0"/>
              <a:t>C’est le début de la galette bretonne ! Les crêpes salées sont toujours préparées avec de la farine de sarrasin, aussi appelée farine de blé noir. L’avantage de cette farine est d’être sans gluten.</a:t>
            </a:r>
            <a:endParaRPr lang="el-GR" sz="2000"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D’O</a:t>
            </a:r>
            <a:r>
              <a:rPr lang="fr-CA" dirty="0"/>
              <a:t>Ù PROVIENT-IL SON NOM</a:t>
            </a:r>
            <a:r>
              <a:rPr lang="el-GR" dirty="0"/>
              <a:t>?</a:t>
            </a:r>
          </a:p>
        </p:txBody>
      </p:sp>
      <p:sp>
        <p:nvSpPr>
          <p:cNvPr id="3" name="2 - Θέση περιεχομένου"/>
          <p:cNvSpPr>
            <a:spLocks noGrp="1"/>
          </p:cNvSpPr>
          <p:nvPr>
            <p:ph sz="quarter" idx="1"/>
          </p:nvPr>
        </p:nvSpPr>
        <p:spPr/>
        <p:txBody>
          <a:bodyPr/>
          <a:lstStyle/>
          <a:p>
            <a:r>
              <a:rPr lang="fr-FR" sz="2000" dirty="0"/>
              <a:t>Le mot crêpe vient du mot latin </a:t>
            </a:r>
            <a:r>
              <a:rPr lang="fr-FR" sz="2000" dirty="0" err="1"/>
              <a:t>crispus</a:t>
            </a:r>
            <a:r>
              <a:rPr lang="fr-FR" sz="2000" dirty="0"/>
              <a:t> qui signifie ondulatoire, croquant.</a:t>
            </a:r>
            <a:endParaRPr lang="el-GR" dirty="0"/>
          </a:p>
        </p:txBody>
      </p:sp>
      <p:pic>
        <p:nvPicPr>
          <p:cNvPr id="4" name="3 - Εικόνα" descr="αρχείο λήψης.jpg"/>
          <p:cNvPicPr>
            <a:picLocks noChangeAspect="1"/>
          </p:cNvPicPr>
          <p:nvPr/>
        </p:nvPicPr>
        <p:blipFill>
          <a:blip r:embed="rId2"/>
          <a:stretch>
            <a:fillRect/>
          </a:stretch>
        </p:blipFill>
        <p:spPr>
          <a:xfrm>
            <a:off x="2071670" y="3000372"/>
            <a:ext cx="4160964" cy="2768932"/>
          </a:xfrm>
          <a:prstGeom prst="rect">
            <a:avLst/>
          </a:prstGeom>
        </p:spPr>
      </p:pic>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892950"/>
            <a:ext cx="7467600" cy="5581001"/>
          </a:xfrm>
        </p:spPr>
        <p:txBody>
          <a:bodyPr/>
          <a:lstStyle/>
          <a:p>
            <a:pPr algn="just" fontAlgn="base"/>
            <a:r>
              <a:rPr lang="fr-FR" sz="2000" dirty="0"/>
              <a:t>Toutes les </a:t>
            </a:r>
            <a:r>
              <a:rPr lang="fr-CA" sz="2000" dirty="0"/>
              <a:t>crêpes</a:t>
            </a:r>
            <a:r>
              <a:rPr lang="fr-FR" sz="2000" dirty="0"/>
              <a:t> étaient – ​​plus ou moins – à base d'eau et de farine pour diverses préparations. Mais les Français ont perfectionné la crêpe et en ont fait une forme d'art. La crêpe est devenue le plat national de la France. Depuis le XXème siècle, les crêpes peuvent maintenant être faites avec de la farine blanche au lieu de la farine de blé ou de la farine de sarrasin, mais elles sont cuites de la même manière qu'elles ont commencé. Au fil du temps, les crêpes ont été créées dans de nombreuses variantes. </a:t>
            </a:r>
            <a:r>
              <a:rPr lang="el-GR" sz="2000" dirty="0"/>
              <a:t> </a:t>
            </a:r>
          </a:p>
          <a:p>
            <a:endParaRPr lang="el-GR" dirty="0"/>
          </a:p>
        </p:txBody>
      </p:sp>
      <p:pic>
        <p:nvPicPr>
          <p:cNvPr id="4" name="3 - Εικόνα" descr="αρχείο λήψης (1).jpg"/>
          <p:cNvPicPr>
            <a:picLocks noChangeAspect="1"/>
          </p:cNvPicPr>
          <p:nvPr/>
        </p:nvPicPr>
        <p:blipFill>
          <a:blip r:embed="rId2"/>
          <a:stretch>
            <a:fillRect/>
          </a:stretch>
        </p:blipFill>
        <p:spPr>
          <a:xfrm>
            <a:off x="928662" y="4000504"/>
            <a:ext cx="2687960" cy="2013375"/>
          </a:xfrm>
          <a:prstGeom prst="rect">
            <a:avLst/>
          </a:prstGeom>
        </p:spPr>
      </p:pic>
      <p:pic>
        <p:nvPicPr>
          <p:cNvPr id="5" name="4 - Εικόνα" descr="αρχείο λήψης (2).jpg"/>
          <p:cNvPicPr>
            <a:picLocks noChangeAspect="1"/>
          </p:cNvPicPr>
          <p:nvPr/>
        </p:nvPicPr>
        <p:blipFill>
          <a:blip r:embed="rId3"/>
          <a:stretch>
            <a:fillRect/>
          </a:stretch>
        </p:blipFill>
        <p:spPr>
          <a:xfrm>
            <a:off x="3929058" y="4143380"/>
            <a:ext cx="3643338" cy="1821669"/>
          </a:xfrm>
          <a:prstGeom prst="rect">
            <a:avLst/>
          </a:prstGeom>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fr-CA" dirty="0"/>
              <a:t>SITOGRAPHIE</a:t>
            </a:r>
            <a:endParaRPr lang="el-GR" dirty="0"/>
          </a:p>
        </p:txBody>
      </p:sp>
      <p:sp>
        <p:nvSpPr>
          <p:cNvPr id="3" name="2 - Θέση περιεχομένου"/>
          <p:cNvSpPr>
            <a:spLocks noGrp="1"/>
          </p:cNvSpPr>
          <p:nvPr>
            <p:ph sz="quarter" idx="1"/>
          </p:nvPr>
        </p:nvSpPr>
        <p:spPr>
          <a:xfrm>
            <a:off x="899592" y="2780928"/>
            <a:ext cx="6552728" cy="2376264"/>
          </a:xfrm>
        </p:spPr>
        <p:txBody>
          <a:bodyPr>
            <a:normAutofit lnSpcReduction="10000"/>
          </a:bodyPr>
          <a:lstStyle/>
          <a:p>
            <a:r>
              <a:rPr lang="en-US" dirty="0">
                <a:hlinkClick r:id="rId2"/>
              </a:rPr>
              <a:t>https://www.creperie-petite-bretonne-paris.f</a:t>
            </a:r>
          </a:p>
          <a:p>
            <a:r>
              <a:rPr lang="en-US" dirty="0">
                <a:hlinkClick r:id="rId2"/>
              </a:rPr>
              <a:t>https://dinanikolaou.gr/i-istoria-tis-gallikis-krepas/</a:t>
            </a:r>
            <a:r>
              <a:rPr lang="el-GR" dirty="0">
                <a:hlinkClick r:id="rId2"/>
              </a:rPr>
              <a:t>\</a:t>
            </a:r>
            <a:endParaRPr lang="el-GR" dirty="0"/>
          </a:p>
          <a:p>
            <a:r>
              <a:rPr lang="en-US" dirty="0">
                <a:hlinkClick r:id="rId3"/>
              </a:rPr>
              <a:t>https://umano.gr/i-proelefsi-tis-agapimenis-mas-krepas/</a:t>
            </a:r>
            <a:endParaRPr lang="el-GR" dirty="0"/>
          </a:p>
          <a:p>
            <a:endParaRPr lang="el-GR" dirty="0"/>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581</TotalTime>
  <Words>341</Words>
  <Application>Microsoft Office PowerPoint</Application>
  <PresentationFormat>Προβολή στην οθόνη (4:3)</PresentationFormat>
  <Paragraphs>14</Paragraphs>
  <Slides>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vt:i4>
      </vt:variant>
    </vt:vector>
  </HeadingPairs>
  <TitlesOfParts>
    <vt:vector size="9" baseType="lpstr">
      <vt:lpstr>Century Schoolbook</vt:lpstr>
      <vt:lpstr>Wingdings</vt:lpstr>
      <vt:lpstr>Wingdings 2</vt:lpstr>
      <vt:lpstr>Προεξοχή</vt:lpstr>
      <vt:lpstr>LA CRÊPE ET SON ORIGINE </vt:lpstr>
      <vt:lpstr>L`HISTOIRE DE LACRÊPE</vt:lpstr>
      <vt:lpstr>D’OÙ PROVIENT-IL SON NOM?</vt:lpstr>
      <vt:lpstr>Παρουσίαση του PowerPoint</vt:lpstr>
      <vt:lpstr>SITOGRAPHIE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Crêpe</dc:title>
  <dc:creator>anast</dc:creator>
  <cp:lastModifiedBy>Μαριλένα Σωτηρίου</cp:lastModifiedBy>
  <cp:revision>5</cp:revision>
  <dcterms:created xsi:type="dcterms:W3CDTF">2023-03-09T12:43:21Z</dcterms:created>
  <dcterms:modified xsi:type="dcterms:W3CDTF">2023-03-11T20:30:32Z</dcterms:modified>
</cp:coreProperties>
</file>